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ragos\Desktop\alexander-mcqueen-moth-on-ped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304800"/>
            <a:ext cx="8839200" cy="541786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87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Cum </a:t>
            </a:r>
            <a:r>
              <a:rPr lang="fr-FR" dirty="0" err="1" smtClean="0"/>
              <a:t>promovezi</a:t>
            </a:r>
            <a:r>
              <a:rPr lang="fr-FR" dirty="0" smtClean="0"/>
              <a:t> un </a:t>
            </a:r>
            <a:r>
              <a:rPr lang="fr-FR" dirty="0" err="1" smtClean="0"/>
              <a:t>magazin</a:t>
            </a:r>
            <a:r>
              <a:rPr lang="fr-FR" dirty="0" smtClean="0"/>
              <a:t> online </a:t>
            </a:r>
            <a:r>
              <a:rPr lang="fr-FR" dirty="0" err="1" smtClean="0"/>
              <a:t>cu</a:t>
            </a:r>
            <a:r>
              <a:rPr lang="fr-FR" dirty="0" smtClean="0"/>
              <a:t> haine de </a:t>
            </a:r>
            <a:r>
              <a:rPr lang="fr-FR" dirty="0" err="1" smtClean="0"/>
              <a:t>sezon</a:t>
            </a:r>
            <a:r>
              <a:rPr lang="fr-FR" dirty="0" smtClean="0"/>
              <a:t>? </a:t>
            </a:r>
            <a:br>
              <a:rPr lang="fr-FR" dirty="0" smtClean="0"/>
            </a:br>
            <a:r>
              <a:rPr lang="en-US" dirty="0" smtClean="0"/>
              <a:t>DOs </a:t>
            </a:r>
            <a:r>
              <a:rPr lang="en-US" dirty="0" smtClean="0"/>
              <a:t>and </a:t>
            </a:r>
            <a:r>
              <a:rPr lang="en-US" dirty="0" smtClean="0"/>
              <a:t>DON’Ts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r>
              <a:rPr lang="en-US" dirty="0" smtClean="0"/>
              <a:t> Display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 </a:t>
            </a:r>
            <a:r>
              <a:rPr lang="en-US" dirty="0" err="1" smtClean="0"/>
              <a:t>lasa</a:t>
            </a:r>
            <a:r>
              <a:rPr lang="en-US" dirty="0" smtClean="0"/>
              <a:t> o </a:t>
            </a:r>
            <a:r>
              <a:rPr lang="en-US" dirty="0" err="1" smtClean="0"/>
              <a:t>campanie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broad reach</a:t>
            </a:r>
          </a:p>
          <a:p>
            <a:r>
              <a:rPr lang="en-US" dirty="0" smtClean="0"/>
              <a:t>Nu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zgarci</a:t>
            </a:r>
            <a:r>
              <a:rPr lang="en-US" dirty="0" smtClean="0"/>
              <a:t> la </a:t>
            </a:r>
            <a:r>
              <a:rPr lang="en-US" dirty="0" err="1" smtClean="0"/>
              <a:t>licitatie</a:t>
            </a:r>
            <a:endParaRPr lang="en-US" dirty="0" smtClean="0"/>
          </a:p>
          <a:p>
            <a:r>
              <a:rPr lang="en-US" dirty="0" err="1" smtClean="0"/>
              <a:t>Renunta</a:t>
            </a:r>
            <a:r>
              <a:rPr lang="en-US" dirty="0" smtClean="0"/>
              <a:t> la </a:t>
            </a:r>
            <a:r>
              <a:rPr lang="en-US" dirty="0" err="1" smtClean="0"/>
              <a:t>prejudecati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Don’ts </a:t>
            </a:r>
            <a:r>
              <a:rPr lang="en-US" sz="2400" dirty="0" smtClean="0">
                <a:solidFill>
                  <a:srgbClr val="FF0000"/>
                </a:solidFill>
              </a:rPr>
              <a:t>✘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D:\prezentari\businessuri sezoniere LSP\not-easy-person-google-flirting-ecard-someecar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0"/>
            <a:ext cx="4870846" cy="2716213"/>
          </a:xfrm>
          <a:prstGeom prst="rect">
            <a:avLst/>
          </a:prstGeom>
          <a:noFill/>
        </p:spPr>
      </p:pic>
      <p:pic>
        <p:nvPicPr>
          <p:cNvPr id="7" name="Picture 3" descr="D:\prezentari\businessuri sezoniere LSP\bro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029200"/>
            <a:ext cx="1417664" cy="10158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Foloseste</a:t>
            </a:r>
            <a:r>
              <a:rPr lang="en-US" dirty="0" smtClean="0"/>
              <a:t> </a:t>
            </a:r>
            <a:r>
              <a:rPr lang="en-US" dirty="0" err="1" smtClean="0"/>
              <a:t>tooluri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a </a:t>
            </a:r>
            <a:r>
              <a:rPr lang="en-US" dirty="0" err="1" smtClean="0"/>
              <a:t>construi</a:t>
            </a:r>
            <a:r>
              <a:rPr lang="en-US" dirty="0" smtClean="0"/>
              <a:t> un media plan</a:t>
            </a:r>
            <a:endParaRPr lang="en-US" dirty="0"/>
          </a:p>
        </p:txBody>
      </p:sp>
      <p:pic>
        <p:nvPicPr>
          <p:cNvPr id="3074" name="Picture 2" descr="D:\prezentari\businessuri sezoniere LSP\placement too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67000"/>
            <a:ext cx="8458200" cy="38415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019800" y="2057400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&amp;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3075" name="Picture 3" descr="D:\prezentari\businessuri sezoniere LSP\adplanner_doublecli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447800"/>
            <a:ext cx="2438400" cy="6984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r>
              <a:rPr lang="en-US" dirty="0" smtClean="0"/>
              <a:t> Remarketing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Segmenteaza</a:t>
            </a:r>
            <a:r>
              <a:rPr lang="en-US" dirty="0" smtClean="0"/>
              <a:t> cat </a:t>
            </a:r>
            <a:r>
              <a:rPr lang="en-US" dirty="0" err="1" smtClean="0"/>
              <a:t>mai</a:t>
            </a:r>
            <a:r>
              <a:rPr lang="en-US" dirty="0" smtClean="0"/>
              <a:t> in </a:t>
            </a:r>
            <a:r>
              <a:rPr lang="en-US" dirty="0" err="1" smtClean="0"/>
              <a:t>detaliu</a:t>
            </a:r>
            <a:r>
              <a:rPr lang="en-US" dirty="0" smtClean="0"/>
              <a:t> </a:t>
            </a:r>
            <a:r>
              <a:rPr lang="en-US" dirty="0" err="1" smtClean="0"/>
              <a:t>audientele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Strange </a:t>
            </a:r>
            <a:r>
              <a:rPr lang="en-US" dirty="0" err="1" smtClean="0"/>
              <a:t>audienta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de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siteuri</a:t>
            </a:r>
            <a:r>
              <a:rPr lang="en-US" dirty="0" smtClean="0"/>
              <a:t> </a:t>
            </a:r>
            <a:r>
              <a:rPr lang="en-US" dirty="0" err="1" smtClean="0"/>
              <a:t>satelit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Personalizeaza</a:t>
            </a:r>
            <a:r>
              <a:rPr lang="en-US" dirty="0" smtClean="0"/>
              <a:t> </a:t>
            </a:r>
            <a:r>
              <a:rPr lang="en-US" dirty="0" err="1" smtClean="0"/>
              <a:t>bannerele</a:t>
            </a:r>
            <a:r>
              <a:rPr lang="en-US" dirty="0" smtClean="0"/>
              <a:t> &amp; </a:t>
            </a:r>
            <a:r>
              <a:rPr lang="en-US" dirty="0" err="1" smtClean="0"/>
              <a:t>arata-i</a:t>
            </a:r>
            <a:r>
              <a:rPr lang="en-US" dirty="0" smtClean="0"/>
              <a:t> ca </a:t>
            </a:r>
            <a:r>
              <a:rPr lang="en-US" dirty="0" err="1" smtClean="0"/>
              <a:t>stii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vrea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Do’s </a:t>
            </a:r>
            <a:r>
              <a:rPr lang="en-US" sz="2400" dirty="0" smtClean="0">
                <a:solidFill>
                  <a:srgbClr val="00B050"/>
                </a:solidFill>
              </a:rPr>
              <a:t>✔</a:t>
            </a:r>
            <a:endParaRPr lang="en-US" sz="2400" b="1" dirty="0">
              <a:solidFill>
                <a:srgbClr val="00B050"/>
              </a:solidFill>
            </a:endParaRPr>
          </a:p>
        </p:txBody>
      </p:sp>
      <p:pic>
        <p:nvPicPr>
          <p:cNvPr id="7" name="Picture 2" descr="C:\Users\Dragos\Desktop\Eco-lightbulb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14800"/>
            <a:ext cx="1392059" cy="208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r>
              <a:rPr lang="en-US" dirty="0" smtClean="0"/>
              <a:t> Remarketing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 </a:t>
            </a:r>
            <a:r>
              <a:rPr lang="en-US" dirty="0" err="1" smtClean="0"/>
              <a:t>adauga</a:t>
            </a:r>
            <a:r>
              <a:rPr lang="en-US" dirty="0" smtClean="0"/>
              <a:t> un </a:t>
            </a:r>
            <a:r>
              <a:rPr lang="en-US" dirty="0" err="1" smtClean="0"/>
              <a:t>singur</a:t>
            </a:r>
            <a:r>
              <a:rPr lang="en-US" dirty="0" smtClean="0"/>
              <a:t> cod de remarketing</a:t>
            </a:r>
          </a:p>
          <a:p>
            <a:r>
              <a:rPr lang="en-US" dirty="0" smtClean="0"/>
              <a:t>Nu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aceleasi</a:t>
            </a:r>
            <a:r>
              <a:rPr lang="en-US" dirty="0" smtClean="0"/>
              <a:t> </a:t>
            </a:r>
            <a:r>
              <a:rPr lang="en-US" dirty="0" err="1" smtClean="0"/>
              <a:t>bannere</a:t>
            </a:r>
            <a:r>
              <a:rPr lang="en-US" dirty="0" smtClean="0"/>
              <a:t> din </a:t>
            </a:r>
            <a:r>
              <a:rPr lang="en-US" dirty="0" err="1" smtClean="0"/>
              <a:t>campania</a:t>
            </a:r>
            <a:r>
              <a:rPr lang="en-US" dirty="0" smtClean="0"/>
              <a:t> de display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Don’ts </a:t>
            </a:r>
            <a:r>
              <a:rPr lang="en-US" sz="2400" dirty="0" smtClean="0">
                <a:solidFill>
                  <a:srgbClr val="FF0000"/>
                </a:solidFill>
              </a:rPr>
              <a:t>✘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D:\prezentari\businessuri sezoniere LSP\February-20-2012-20-43-54-tumblrlznregcmne1qewacoo15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200400"/>
            <a:ext cx="4960937" cy="3472656"/>
          </a:xfrm>
          <a:prstGeom prst="rect">
            <a:avLst/>
          </a:prstGeom>
          <a:noFill/>
        </p:spPr>
      </p:pic>
      <p:pic>
        <p:nvPicPr>
          <p:cNvPr id="7" name="Picture 3" descr="D:\prezentari\businessuri sezoniere LSP\bro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029200"/>
            <a:ext cx="1417664" cy="10158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Ads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Do’s </a:t>
            </a:r>
            <a:r>
              <a:rPr lang="en-US" sz="2400" dirty="0" smtClean="0">
                <a:solidFill>
                  <a:srgbClr val="00B050"/>
                </a:solidFill>
              </a:rPr>
              <a:t>✔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Diversifica</a:t>
            </a:r>
            <a:r>
              <a:rPr lang="en-US" dirty="0" smtClean="0"/>
              <a:t> </a:t>
            </a:r>
            <a:r>
              <a:rPr lang="en-US" dirty="0" err="1" smtClean="0"/>
              <a:t>tipurile</a:t>
            </a:r>
            <a:r>
              <a:rPr lang="en-US" dirty="0" smtClean="0"/>
              <a:t> de </a:t>
            </a:r>
            <a:r>
              <a:rPr lang="en-US" dirty="0" err="1" smtClean="0"/>
              <a:t>aduri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Comunica</a:t>
            </a:r>
            <a:r>
              <a:rPr lang="en-US" dirty="0" smtClean="0"/>
              <a:t> </a:t>
            </a:r>
            <a:r>
              <a:rPr lang="en-US" dirty="0" err="1" smtClean="0"/>
              <a:t>reducerile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catre</a:t>
            </a:r>
            <a:r>
              <a:rPr lang="en-US" dirty="0" smtClean="0"/>
              <a:t> </a:t>
            </a:r>
            <a:r>
              <a:rPr lang="en-US" dirty="0" err="1" smtClean="0"/>
              <a:t>audiente</a:t>
            </a:r>
            <a:r>
              <a:rPr lang="en-US" dirty="0" smtClean="0"/>
              <a:t> </a:t>
            </a:r>
            <a:r>
              <a:rPr lang="en-US" dirty="0" err="1" smtClean="0"/>
              <a:t>noi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Ofera</a:t>
            </a:r>
            <a:r>
              <a:rPr lang="en-US" dirty="0" smtClean="0"/>
              <a:t> </a:t>
            </a:r>
            <a:r>
              <a:rPr lang="en-US" dirty="0" err="1" smtClean="0"/>
              <a:t>promotii</a:t>
            </a:r>
            <a:r>
              <a:rPr lang="en-US" dirty="0" smtClean="0"/>
              <a:t> dedicate </a:t>
            </a:r>
            <a:r>
              <a:rPr lang="en-US" dirty="0" err="1" smtClean="0"/>
              <a:t>fanilor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2" descr="C:\Users\Dragos\Desktop\Eco-lightbulb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14800"/>
            <a:ext cx="1392059" cy="2087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 descr="D:\prezentari\businessuri sezoniere LSP\cats\background-prezenta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7200" y="3810000"/>
            <a:ext cx="3505200" cy="2313432"/>
          </a:xfrm>
          <a:prstGeom prst="rect">
            <a:avLst/>
          </a:prstGeom>
          <a:noFill/>
        </p:spPr>
      </p:pic>
      <p:pic>
        <p:nvPicPr>
          <p:cNvPr id="12" name="Picture 3" descr="D:\prezentari\businessuri sezoniere LSP\brok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029200"/>
            <a:ext cx="1417664" cy="10158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Facebook</a:t>
            </a:r>
            <a:r>
              <a:rPr lang="en-US" dirty="0" smtClean="0"/>
              <a:t> Ads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371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Atentie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cum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strangi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comunitatea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comunica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pagina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ofertele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grija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tentatia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suprema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cu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pisici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catei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etc.</a:t>
            </a:r>
          </a:p>
        </p:txBody>
      </p:sp>
      <p:pic>
        <p:nvPicPr>
          <p:cNvPr id="9" name="Picture 4" descr="D:\prezentari\businessuri sezoniere LSP\cats\2261606455_c2c12a79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127500"/>
            <a:ext cx="3035300" cy="3035300"/>
          </a:xfrm>
          <a:prstGeom prst="rect">
            <a:avLst/>
          </a:prstGeom>
          <a:noFill/>
        </p:spPr>
      </p:pic>
      <p:pic>
        <p:nvPicPr>
          <p:cNvPr id="10" name="Picture 3" descr="D:\prezentari\businessuri sezoniere LSP\cats\Cat-smilin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3752850"/>
            <a:ext cx="2856738" cy="31051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467600" y="6096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Don’ts </a:t>
            </a:r>
            <a:r>
              <a:rPr lang="en-US" sz="2400" dirty="0" smtClean="0">
                <a:solidFill>
                  <a:srgbClr val="FF0000"/>
                </a:solidFill>
              </a:rPr>
              <a:t>✘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           </a:t>
            </a:r>
            <a:r>
              <a:rPr lang="en-US" sz="3600" b="1" dirty="0" err="1" smtClean="0"/>
              <a:t>multumesc</a:t>
            </a:r>
            <a:r>
              <a:rPr lang="en-US" sz="3600" b="1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	        </a:t>
            </a:r>
            <a:r>
              <a:rPr lang="en-US" dirty="0" err="1" smtClean="0"/>
              <a:t>Dragos</a:t>
            </a:r>
            <a:r>
              <a:rPr lang="en-US" dirty="0" smtClean="0"/>
              <a:t> </a:t>
            </a:r>
            <a:r>
              <a:rPr lang="en-US" dirty="0" err="1" smtClean="0"/>
              <a:t>Smeu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	        PPC Specialist @</a:t>
            </a:r>
            <a:endParaRPr lang="en-US" dirty="0"/>
          </a:p>
        </p:txBody>
      </p:sp>
      <p:pic>
        <p:nvPicPr>
          <p:cNvPr id="13314" name="Picture 2" descr="D:\work\WD\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257800"/>
            <a:ext cx="1543050" cy="51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Dragos\Desktop\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7112000" cy="47204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                          </a:t>
            </a:r>
            <a:r>
              <a:rPr lang="en-US" dirty="0" err="1" smtClean="0"/>
              <a:t>Incepi</a:t>
            </a:r>
            <a:r>
              <a:rPr lang="en-US" dirty="0" smtClean="0"/>
              <a:t> din </a:t>
            </a:r>
            <a:r>
              <a:rPr lang="en-US" dirty="0" err="1" smtClean="0"/>
              <a:t>timp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ragos\Desktop\planning-the-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962400" cy="482851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faci</a:t>
            </a:r>
            <a:r>
              <a:rPr lang="en-US" dirty="0" smtClean="0"/>
              <a:t> </a:t>
            </a:r>
            <a:r>
              <a:rPr lang="en-US" dirty="0" err="1" smtClean="0"/>
              <a:t>primavara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600200"/>
            <a:ext cx="5867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Structureaza</a:t>
            </a:r>
            <a:r>
              <a:rPr lang="en-US" dirty="0" smtClean="0"/>
              <a:t> </a:t>
            </a:r>
            <a:r>
              <a:rPr lang="en-US" dirty="0" err="1" smtClean="0"/>
              <a:t>categoriile</a:t>
            </a:r>
            <a:endParaRPr lang="en-US" dirty="0" smtClean="0"/>
          </a:p>
          <a:p>
            <a:r>
              <a:rPr lang="en-US" dirty="0" err="1" smtClean="0"/>
              <a:t>Strategie</a:t>
            </a:r>
            <a:r>
              <a:rPr lang="en-US" dirty="0" smtClean="0"/>
              <a:t> de </a:t>
            </a:r>
            <a:r>
              <a:rPr lang="en-US" dirty="0" err="1" smtClean="0"/>
              <a:t>Reduceri</a:t>
            </a:r>
            <a:endParaRPr lang="en-US" dirty="0" smtClean="0"/>
          </a:p>
          <a:p>
            <a:r>
              <a:rPr lang="en-US" dirty="0" err="1" smtClean="0"/>
              <a:t>Configureaza</a:t>
            </a:r>
            <a:r>
              <a:rPr lang="en-US" dirty="0" smtClean="0"/>
              <a:t> o </a:t>
            </a:r>
            <a:r>
              <a:rPr lang="en-US" dirty="0" err="1" smtClean="0"/>
              <a:t>campanie</a:t>
            </a:r>
            <a:r>
              <a:rPr lang="en-US" dirty="0" smtClean="0"/>
              <a:t> de remarketing</a:t>
            </a:r>
          </a:p>
          <a:p>
            <a:r>
              <a:rPr lang="en-US" dirty="0" err="1" smtClean="0"/>
              <a:t>Dezvolta</a:t>
            </a:r>
            <a:r>
              <a:rPr lang="en-US" dirty="0" smtClean="0"/>
              <a:t> </a:t>
            </a:r>
            <a:r>
              <a:rPr lang="en-US" dirty="0" err="1" smtClean="0"/>
              <a:t>comunitatea</a:t>
            </a:r>
            <a:r>
              <a:rPr lang="en-US" dirty="0" smtClean="0"/>
              <a:t> din </a:t>
            </a:r>
            <a:r>
              <a:rPr lang="en-US" dirty="0" err="1" smtClean="0"/>
              <a:t>Facebook</a:t>
            </a:r>
            <a:endParaRPr lang="en-US" dirty="0" smtClean="0"/>
          </a:p>
          <a:p>
            <a:r>
              <a:rPr lang="en-US" dirty="0" smtClean="0"/>
              <a:t>Research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concurenta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cheie</a:t>
            </a:r>
            <a:endParaRPr lang="en-US" dirty="0" smtClean="0"/>
          </a:p>
          <a:p>
            <a:r>
              <a:rPr lang="en-US" dirty="0" err="1" smtClean="0"/>
              <a:t>Optimizeaza</a:t>
            </a:r>
            <a:r>
              <a:rPr lang="en-US" dirty="0" smtClean="0"/>
              <a:t> </a:t>
            </a:r>
            <a:r>
              <a:rPr lang="en-US" dirty="0" err="1" smtClean="0"/>
              <a:t>funnelul</a:t>
            </a:r>
            <a:r>
              <a:rPr lang="en-US" dirty="0" smtClean="0"/>
              <a:t> de </a:t>
            </a:r>
            <a:r>
              <a:rPr lang="en-US" dirty="0" err="1" smtClean="0"/>
              <a:t>achizitie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3400" y="5903893"/>
            <a:ext cx="358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 nu in </a:t>
            </a:r>
            <a:r>
              <a:rPr lang="en-US" sz="2800" dirty="0" err="1" smtClean="0"/>
              <a:t>ultimul</a:t>
            </a:r>
            <a:r>
              <a:rPr lang="en-US" sz="2800" dirty="0" smtClean="0"/>
              <a:t> rand…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Dragos\Desktop\vara-nu-dorm-9g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620000" cy="60071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3810000"/>
            <a:ext cx="8229600" cy="1143000"/>
          </a:xfrm>
        </p:spPr>
        <p:txBody>
          <a:bodyPr/>
          <a:lstStyle/>
          <a:p>
            <a:r>
              <a:rPr lang="en-US" dirty="0" err="1" smtClean="0"/>
              <a:t>Dormi</a:t>
            </a:r>
            <a:r>
              <a:rPr lang="en-US" dirty="0" smtClean="0"/>
              <a:t> </a:t>
            </a:r>
            <a:r>
              <a:rPr lang="en-US" dirty="0" err="1" smtClean="0"/>
              <a:t>mult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faci</a:t>
            </a:r>
            <a:r>
              <a:rPr lang="en-US" dirty="0" smtClean="0"/>
              <a:t> </a:t>
            </a:r>
            <a:r>
              <a:rPr lang="en-US" dirty="0" err="1" smtClean="0"/>
              <a:t>vara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Foloseste</a:t>
            </a:r>
            <a:r>
              <a:rPr lang="en-US" dirty="0" smtClean="0"/>
              <a:t> cat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canale</a:t>
            </a:r>
            <a:r>
              <a:rPr lang="en-US" dirty="0" smtClean="0"/>
              <a:t> de </a:t>
            </a:r>
            <a:r>
              <a:rPr lang="en-US" dirty="0" err="1" smtClean="0"/>
              <a:t>promovare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stabileste-ti</a:t>
            </a:r>
            <a:r>
              <a:rPr lang="en-US" dirty="0" smtClean="0"/>
              <a:t> </a:t>
            </a:r>
            <a:r>
              <a:rPr lang="en-US" dirty="0" err="1" smtClean="0"/>
              <a:t>obiectivele</a:t>
            </a:r>
            <a:endParaRPr lang="en-US" dirty="0"/>
          </a:p>
        </p:txBody>
      </p:sp>
      <p:pic>
        <p:nvPicPr>
          <p:cNvPr id="1026" name="Picture 2" descr="D:\prezentari\businessuri sezoniere LSP\mix-de-marke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86000"/>
            <a:ext cx="7924800" cy="5004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Dragos\Desktop\Eco-lightbulb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14800"/>
            <a:ext cx="1392059" cy="20875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Segmenteaza</a:t>
            </a:r>
            <a:r>
              <a:rPr lang="en-US" dirty="0" smtClean="0"/>
              <a:t> </a:t>
            </a:r>
            <a:r>
              <a:rPr lang="en-US" dirty="0" err="1" smtClean="0"/>
              <a:t>campaniile</a:t>
            </a:r>
            <a:r>
              <a:rPr lang="en-US" dirty="0" smtClean="0"/>
              <a:t> </a:t>
            </a:r>
            <a:r>
              <a:rPr lang="en-US" dirty="0" err="1" smtClean="0"/>
              <a:t>geografic</a:t>
            </a:r>
            <a:endParaRPr lang="en-US" dirty="0" smtClean="0"/>
          </a:p>
          <a:p>
            <a:r>
              <a:rPr lang="en-US" dirty="0" err="1" smtClean="0"/>
              <a:t>Adauga</a:t>
            </a:r>
            <a:r>
              <a:rPr lang="en-US" dirty="0" smtClean="0"/>
              <a:t> o </a:t>
            </a:r>
            <a:r>
              <a:rPr lang="en-US" dirty="0" err="1" smtClean="0"/>
              <a:t>lista</a:t>
            </a:r>
            <a:r>
              <a:rPr lang="en-US" dirty="0" smtClean="0"/>
              <a:t> de negative </a:t>
            </a:r>
          </a:p>
          <a:p>
            <a:r>
              <a:rPr lang="en-US" dirty="0" err="1" smtClean="0"/>
              <a:t>Lasa</a:t>
            </a:r>
            <a:r>
              <a:rPr lang="en-US" dirty="0" smtClean="0"/>
              <a:t> </a:t>
            </a:r>
            <a:r>
              <a:rPr lang="en-US" dirty="0" err="1" smtClean="0"/>
              <a:t>intotdeauna</a:t>
            </a:r>
            <a:r>
              <a:rPr lang="en-US" dirty="0" smtClean="0"/>
              <a:t> loc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cautarile</a:t>
            </a:r>
            <a:r>
              <a:rPr lang="en-US" dirty="0" smtClean="0"/>
              <a:t> </a:t>
            </a:r>
            <a:r>
              <a:rPr lang="en-US" dirty="0" err="1" smtClean="0"/>
              <a:t>unice</a:t>
            </a:r>
            <a:endParaRPr lang="en-US" dirty="0" smtClean="0"/>
          </a:p>
          <a:p>
            <a:r>
              <a:rPr lang="en-US" dirty="0" err="1" smtClean="0"/>
              <a:t>Comunica</a:t>
            </a:r>
            <a:r>
              <a:rPr lang="en-US" dirty="0" smtClean="0"/>
              <a:t> in ad </a:t>
            </a:r>
            <a:r>
              <a:rPr lang="en-US" dirty="0" err="1" smtClean="0"/>
              <a:t>pretul</a:t>
            </a:r>
            <a:endParaRPr lang="en-US" dirty="0" smtClean="0"/>
          </a:p>
          <a:p>
            <a:r>
              <a:rPr lang="en-US" dirty="0" err="1" smtClean="0"/>
              <a:t>Alege</a:t>
            </a:r>
            <a:r>
              <a:rPr lang="en-US" dirty="0" smtClean="0"/>
              <a:t> </a:t>
            </a:r>
            <a:r>
              <a:rPr lang="en-US" dirty="0" err="1" smtClean="0"/>
              <a:t>segmente</a:t>
            </a:r>
            <a:r>
              <a:rPr lang="en-US" dirty="0" smtClean="0"/>
              <a:t> </a:t>
            </a:r>
            <a:r>
              <a:rPr lang="en-US" dirty="0" err="1" smtClean="0"/>
              <a:t>orare</a:t>
            </a:r>
            <a:endParaRPr lang="en-US" dirty="0" smtClean="0"/>
          </a:p>
          <a:p>
            <a:r>
              <a:rPr lang="en-US" dirty="0" err="1" smtClean="0"/>
              <a:t>Foloseste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Image Search Ad</a:t>
            </a:r>
          </a:p>
          <a:p>
            <a:r>
              <a:rPr lang="en-US" dirty="0" err="1" smtClean="0"/>
              <a:t>Verifica</a:t>
            </a:r>
            <a:r>
              <a:rPr lang="en-US" dirty="0" smtClean="0"/>
              <a:t> Auction Insights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Do’s </a:t>
            </a:r>
            <a:r>
              <a:rPr lang="en-US" sz="2400" dirty="0" smtClean="0">
                <a:solidFill>
                  <a:srgbClr val="00B050"/>
                </a:solidFill>
              </a:rPr>
              <a:t>✔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D:\prezentari\businessuri sezoniere LSP\brok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5029200"/>
            <a:ext cx="1417664" cy="101589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r>
              <a:rPr lang="en-US" dirty="0" smtClean="0"/>
              <a:t>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 </a:t>
            </a:r>
            <a:r>
              <a:rPr lang="en-US" dirty="0" err="1" smtClean="0"/>
              <a:t>folosi</a:t>
            </a:r>
            <a:r>
              <a:rPr lang="en-US" dirty="0" smtClean="0"/>
              <a:t> </a:t>
            </a:r>
            <a:r>
              <a:rPr lang="en-US" dirty="0" err="1" smtClean="0"/>
              <a:t>cuvinte</a:t>
            </a:r>
            <a:r>
              <a:rPr lang="en-US" dirty="0" smtClean="0"/>
              <a:t> </a:t>
            </a:r>
            <a:r>
              <a:rPr lang="en-US" dirty="0" err="1" smtClean="0"/>
              <a:t>generale</a:t>
            </a:r>
            <a:endParaRPr lang="en-US" dirty="0" smtClean="0"/>
          </a:p>
          <a:p>
            <a:r>
              <a:rPr lang="en-US" dirty="0" smtClean="0"/>
              <a:t>Nu </a:t>
            </a:r>
            <a:r>
              <a:rPr lang="en-US" dirty="0" err="1" smtClean="0"/>
              <a:t>adauga</a:t>
            </a:r>
            <a:r>
              <a:rPr lang="en-US" dirty="0" smtClean="0"/>
              <a:t> </a:t>
            </a:r>
            <a:r>
              <a:rPr lang="en-US" dirty="0" err="1" smtClean="0"/>
              <a:t>toate</a:t>
            </a:r>
            <a:r>
              <a:rPr lang="en-US" dirty="0" smtClean="0"/>
              <a:t> </a:t>
            </a:r>
            <a:r>
              <a:rPr lang="en-US" dirty="0" err="1" smtClean="0"/>
              <a:t>cuvintele</a:t>
            </a:r>
            <a:r>
              <a:rPr lang="en-US" dirty="0" smtClean="0"/>
              <a:t> </a:t>
            </a:r>
            <a:r>
              <a:rPr lang="en-US" dirty="0" err="1" smtClean="0"/>
              <a:t>cheie</a:t>
            </a:r>
            <a:r>
              <a:rPr lang="en-US" dirty="0" smtClean="0"/>
              <a:t> </a:t>
            </a:r>
            <a:r>
              <a:rPr lang="en-US" dirty="0" err="1" smtClean="0"/>
              <a:t>dintr</a:t>
            </a:r>
            <a:r>
              <a:rPr lang="en-US" dirty="0" smtClean="0"/>
              <a:t>-o </a:t>
            </a:r>
            <a:r>
              <a:rPr lang="en-US" dirty="0" err="1" smtClean="0"/>
              <a:t>categorie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-un </a:t>
            </a:r>
            <a:r>
              <a:rPr lang="en-US" dirty="0" err="1" smtClean="0"/>
              <a:t>singur</a:t>
            </a:r>
            <a:r>
              <a:rPr lang="en-US" dirty="0" smtClean="0"/>
              <a:t> </a:t>
            </a:r>
            <a:r>
              <a:rPr lang="en-US" dirty="0" err="1" smtClean="0"/>
              <a:t>AdGroup</a:t>
            </a:r>
            <a:endParaRPr lang="en-US" dirty="0" smtClean="0"/>
          </a:p>
          <a:p>
            <a:r>
              <a:rPr lang="en-US" dirty="0" smtClean="0"/>
              <a:t>Nu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multumi</a:t>
            </a:r>
            <a:r>
              <a:rPr lang="en-US" dirty="0" smtClean="0"/>
              <a:t> cu </a:t>
            </a:r>
            <a:r>
              <a:rPr lang="en-US" dirty="0" err="1" smtClean="0"/>
              <a:t>researchul</a:t>
            </a:r>
            <a:r>
              <a:rPr lang="en-US" dirty="0" smtClean="0"/>
              <a:t> initial </a:t>
            </a:r>
            <a:r>
              <a:rPr lang="en-US" dirty="0" err="1" smtClean="0"/>
              <a:t>facut</a:t>
            </a:r>
            <a:r>
              <a:rPr lang="en-US" dirty="0" smtClean="0"/>
              <a:t> in </a:t>
            </a:r>
            <a:r>
              <a:rPr lang="en-US" dirty="0" err="1" smtClean="0"/>
              <a:t>primavara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Don’ts </a:t>
            </a:r>
            <a:r>
              <a:rPr lang="en-US" sz="2400" dirty="0" smtClean="0">
                <a:solidFill>
                  <a:srgbClr val="FF0000"/>
                </a:solidFill>
              </a:rPr>
              <a:t>✘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Atentie</a:t>
            </a:r>
            <a:r>
              <a:rPr lang="en-US" dirty="0" smtClean="0"/>
              <a:t> la </a:t>
            </a:r>
            <a:r>
              <a:rPr lang="en-US" dirty="0" err="1" smtClean="0"/>
              <a:t>cuvantul</a:t>
            </a:r>
            <a:r>
              <a:rPr lang="en-US" dirty="0" smtClean="0"/>
              <a:t> “</a:t>
            </a:r>
            <a:r>
              <a:rPr lang="en-US" dirty="0" err="1" smtClean="0"/>
              <a:t>vara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2050" name="Picture 2" descr="D:\prezentari\businessuri sezoniere LSP\Var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097743"/>
            <a:ext cx="8152033" cy="5760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Dragos\Desktop\Eco-lightbulb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114800"/>
            <a:ext cx="1392059" cy="208756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Adwords</a:t>
            </a:r>
            <a:r>
              <a:rPr lang="en-US" dirty="0" smtClean="0"/>
              <a:t> Display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Promoveaza</a:t>
            </a:r>
            <a:r>
              <a:rPr lang="en-US" dirty="0" smtClean="0"/>
              <a:t> o </a:t>
            </a:r>
            <a:r>
              <a:rPr lang="en-US" dirty="0" err="1" smtClean="0"/>
              <a:t>oferta</a:t>
            </a:r>
            <a:r>
              <a:rPr lang="en-US" dirty="0" smtClean="0"/>
              <a:t>, un </a:t>
            </a:r>
            <a:r>
              <a:rPr lang="en-US" dirty="0" err="1" smtClean="0"/>
              <a:t>produs</a:t>
            </a:r>
            <a:endParaRPr lang="en-US" dirty="0" smtClean="0"/>
          </a:p>
          <a:p>
            <a:r>
              <a:rPr lang="en-US" dirty="0" err="1" smtClean="0"/>
              <a:t>Comunica</a:t>
            </a:r>
            <a:r>
              <a:rPr lang="en-US" dirty="0" smtClean="0"/>
              <a:t> in ad </a:t>
            </a:r>
            <a:r>
              <a:rPr lang="en-US" dirty="0" err="1" smtClean="0"/>
              <a:t>pretul</a:t>
            </a:r>
            <a:r>
              <a:rPr lang="en-US" dirty="0" smtClean="0"/>
              <a:t> &amp; </a:t>
            </a:r>
            <a:r>
              <a:rPr lang="en-US" dirty="0" err="1" smtClean="0"/>
              <a:t>discountul</a:t>
            </a:r>
            <a:endParaRPr lang="en-US" dirty="0" smtClean="0"/>
          </a:p>
          <a:p>
            <a:r>
              <a:rPr lang="en-US" dirty="0" err="1" smtClean="0"/>
              <a:t>Promoveaza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multe</a:t>
            </a:r>
            <a:r>
              <a:rPr lang="en-US" dirty="0" smtClean="0"/>
              <a:t> </a:t>
            </a:r>
            <a:r>
              <a:rPr lang="en-US" dirty="0" err="1" smtClean="0"/>
              <a:t>produse</a:t>
            </a:r>
            <a:r>
              <a:rPr lang="en-US" dirty="0" smtClean="0"/>
              <a:t> </a:t>
            </a:r>
            <a:r>
              <a:rPr lang="en-US" dirty="0" err="1" smtClean="0"/>
              <a:t>dintr</a:t>
            </a:r>
            <a:r>
              <a:rPr lang="en-US" dirty="0" smtClean="0"/>
              <a:t>-o </a:t>
            </a:r>
            <a:r>
              <a:rPr lang="en-US" dirty="0" err="1" smtClean="0"/>
              <a:t>categorie</a:t>
            </a:r>
            <a:endParaRPr lang="en-US" dirty="0" smtClean="0"/>
          </a:p>
          <a:p>
            <a:r>
              <a:rPr lang="en-US" dirty="0" smtClean="0"/>
              <a:t>Exclude </a:t>
            </a:r>
            <a:r>
              <a:rPr lang="en-US" dirty="0" err="1" smtClean="0"/>
              <a:t>categoriile</a:t>
            </a:r>
            <a:r>
              <a:rPr lang="en-US" dirty="0" smtClean="0"/>
              <a:t> care nu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avantajeaza</a:t>
            </a:r>
            <a:endParaRPr lang="en-US" dirty="0" smtClean="0"/>
          </a:p>
          <a:p>
            <a:r>
              <a:rPr lang="en-US" dirty="0" smtClean="0"/>
              <a:t>Exclude din </a:t>
            </a:r>
            <a:r>
              <a:rPr lang="en-US" dirty="0" err="1" smtClean="0"/>
              <a:t>placementurile</a:t>
            </a:r>
            <a:r>
              <a:rPr lang="en-US" dirty="0" smtClean="0"/>
              <a:t> care nu </a:t>
            </a:r>
            <a:r>
              <a:rPr lang="en-US" dirty="0" err="1" smtClean="0"/>
              <a:t>performeaza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7600" y="60960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Do’s </a:t>
            </a:r>
            <a:r>
              <a:rPr lang="en-US" sz="2400" dirty="0" smtClean="0">
                <a:solidFill>
                  <a:srgbClr val="00B050"/>
                </a:solidFill>
              </a:rPr>
              <a:t>✔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301</Words>
  <Application>Microsoft Office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Cum promovezi un magazin online cu haine de sezon?  DOs and DON’Ts</vt:lpstr>
      <vt:lpstr>                          Incepi din timp.</vt:lpstr>
      <vt:lpstr>Ce faci primavara?</vt:lpstr>
      <vt:lpstr>Dormi mult!</vt:lpstr>
      <vt:lpstr>Ce faci vara?</vt:lpstr>
      <vt:lpstr>Google Adwords Search</vt:lpstr>
      <vt:lpstr>Google Adwords Search</vt:lpstr>
      <vt:lpstr>Atentie la cuvantul “vara”</vt:lpstr>
      <vt:lpstr>Google Adwords Display Network</vt:lpstr>
      <vt:lpstr>Google Adwords Display Network</vt:lpstr>
      <vt:lpstr>Foloseste tooluri pentru a construi un media plan</vt:lpstr>
      <vt:lpstr>Google Adwords Remarketing</vt:lpstr>
      <vt:lpstr>Google Adwords Remarketing</vt:lpstr>
      <vt:lpstr>Facebook Ads</vt:lpstr>
      <vt:lpstr>Facebook Ads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 promovezi un magazin online cu haine de sezon?  Do’s and don’ts</dc:title>
  <dc:creator>Dragos</dc:creator>
  <cp:lastModifiedBy>Dragos</cp:lastModifiedBy>
  <cp:revision>18</cp:revision>
  <dcterms:created xsi:type="dcterms:W3CDTF">2006-08-16T00:00:00Z</dcterms:created>
  <dcterms:modified xsi:type="dcterms:W3CDTF">2012-07-01T13:28:26Z</dcterms:modified>
</cp:coreProperties>
</file>